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782" r:id="rId2"/>
    <p:sldId id="783" r:id="rId3"/>
    <p:sldId id="1049" r:id="rId4"/>
    <p:sldId id="1068" r:id="rId5"/>
    <p:sldId id="1069" r:id="rId6"/>
    <p:sldId id="1054" r:id="rId7"/>
    <p:sldId id="1072" r:id="rId8"/>
    <p:sldId id="1073" r:id="rId9"/>
    <p:sldId id="1055" r:id="rId10"/>
    <p:sldId id="1056" r:id="rId11"/>
    <p:sldId id="1070" r:id="rId12"/>
    <p:sldId id="1071" r:id="rId13"/>
    <p:sldId id="1057" r:id="rId14"/>
    <p:sldId id="1063" r:id="rId15"/>
    <p:sldId id="1066" r:id="rId16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99"/>
    <a:srgbClr val="FF0066"/>
    <a:srgbClr val="FF9900"/>
    <a:srgbClr val="FFFF00"/>
    <a:srgbClr val="BCE292"/>
    <a:srgbClr val="FF9999"/>
    <a:srgbClr val="CCECFF"/>
    <a:srgbClr val="FFFFCC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>
        <p:scale>
          <a:sx n="100" d="100"/>
          <a:sy n="100" d="100"/>
        </p:scale>
        <p:origin x="-984" y="34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9181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31086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1-0-0-0-0&amp;classno=MA_12_03/suh_0102_01_0001/suh_0102_01_0001_203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data.tsherpa.co.kr/tsherpa/MultiMedia/Flash/2020/curri/index.html?flashxmlnum=soboro2&amp;classa=A8-C1-62-KK-KA-02-03-04-0-0-0-0&amp;classno=AA_SAMPLE/nproto_sample/DA/nproto_suh_501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2-0-0-0-0&amp;classno=MA_12_03/suh_0102_01_0002/suh_0102_01_0002_101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2-0-0-0-0&amp;classno=MA_12_03/suh_0102_01_0002/suh_0102_01_0002_101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2-0-0-0-0&amp;classno=MA_12_03/suh_0102_01_0002/suh_0102_01_0002_101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llbless208&amp;classa=A8-C1-22-WI-WI-03-01-20-0-0-0-0&amp;classno=WI_22_03/win_0202_0102_3435/win_0202_0102_3435_101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47817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2021.01.08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 5.0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482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2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0001_203.html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725057"/>
              </p:ext>
            </p:extLst>
          </p:nvPr>
        </p:nvGraphicFramePr>
        <p:xfrm>
          <a:off x="7000892" y="714356"/>
          <a:ext cx="2086863" cy="4975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suh_0201_02_0001_103.html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http://cdata.tsherpa.co.kr/tsherpa/MultiMedia/Flash/2020/curri/index.html?flashxmlnum=soboro2&amp;classa=A8-C1-12-MM-MA-03-02-01-0-0-0-0&amp;classno=MA_12_03/suh_0102_01_0001/suh_0102_01_0001_203.html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삭제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대신 돋보기 클릭했을 때 나오는 그림을 본문에 최대한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잘리지않게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넣어주세요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63600" y="3454397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0574" y="33530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76" y="3572986"/>
            <a:ext cx="232756" cy="27432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24128" y="2878705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651102" y="27773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31" y="4725144"/>
            <a:ext cx="2853088" cy="18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4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0001_203.html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674576"/>
              </p:ext>
            </p:extLst>
          </p:nvPr>
        </p:nvGraphicFramePr>
        <p:xfrm>
          <a:off x="7000892" y="714356"/>
          <a:ext cx="2086863" cy="34209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suh_0201_02_0001_103.html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삭제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대신 돋보기 클릭했을 때 나오는 그림을 본문에 최대한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잘리지않게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넣어주세요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63600" y="3454397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0574" y="33530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76" y="3572986"/>
            <a:ext cx="232756" cy="27432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24128" y="2878705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651102" y="27773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31" y="4725144"/>
            <a:ext cx="2853088" cy="18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81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0001_203.html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598466"/>
              </p:ext>
            </p:extLst>
          </p:nvPr>
        </p:nvGraphicFramePr>
        <p:xfrm>
          <a:off x="7000892" y="714356"/>
          <a:ext cx="2086863" cy="34209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suh_0201_02_0001_103.html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삭제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대신 돋보기 클릭했을 때 나오는 그림을 본문에 최대한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잘리지않게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넣어주세요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63600" y="3454397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0574" y="33530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76" y="3572986"/>
            <a:ext cx="232756" cy="27432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24128" y="2878705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651102" y="27773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31" y="4725144"/>
            <a:ext cx="2853088" cy="18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50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1" y="14127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0001_204.html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21847"/>
              </p:ext>
            </p:extLst>
          </p:nvPr>
        </p:nvGraphicFramePr>
        <p:xfrm>
          <a:off x="7000892" y="71435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suh_0201_02_0001_104.html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삭제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대신 돋보기 클릭했을 때 나오는 그림을 본문에 최대한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잘리지않게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넣어주세요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23836" y="3160613"/>
            <a:ext cx="285720" cy="500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52398" y="30177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71589"/>
            <a:ext cx="232756" cy="2743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652120" y="2660547"/>
            <a:ext cx="285720" cy="500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580682" y="25176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31" y="4725144"/>
            <a:ext cx="2853088" cy="18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4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" y="1500185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0001_205.html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53429"/>
              </p:ext>
            </p:extLst>
          </p:nvPr>
        </p:nvGraphicFramePr>
        <p:xfrm>
          <a:off x="7000892" y="714356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suh_0201_02_0001_105.html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suh_0201_02_0001_205.html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삭제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대신 돋보기 클릭했을 때 나오는 그림을 본문에 최대한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잘리지않게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넣어주세요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삭제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그림보기 버튼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클릭하면 아래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캡쳐의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보여짐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개발물에서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 후에 있던 그림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63600" y="3120227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90574" y="3018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19798" y="2761599"/>
            <a:ext cx="284132" cy="357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576922" y="261872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4" y="3213465"/>
            <a:ext cx="232756" cy="2743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19149" y="2060848"/>
            <a:ext cx="28413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76273" y="19179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495366"/>
            <a:ext cx="1194804" cy="297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1572" y="350100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보기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465864" y="3406693"/>
            <a:ext cx="1386056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392838" y="33052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48" y="4447753"/>
            <a:ext cx="241982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4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2" y="15763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0001_301.html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660553"/>
              </p:ext>
            </p:extLst>
          </p:nvPr>
        </p:nvGraphicFramePr>
        <p:xfrm>
          <a:off x="7000892" y="714356"/>
          <a:ext cx="2086863" cy="4518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suh_0201_02_0001_201.html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suh_0201_02_0001_301.html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30~33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20~21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63600" y="1466836"/>
            <a:ext cx="5436592" cy="3618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2398" y="16797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82078" y="1915692"/>
            <a:ext cx="853330" cy="289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82078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5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20011"/>
              </p:ext>
            </p:extLst>
          </p:nvPr>
        </p:nvGraphicFramePr>
        <p:xfrm>
          <a:off x="179388" y="733255"/>
          <a:ext cx="8821103" cy="3740611"/>
        </p:xfrm>
        <a:graphic>
          <a:graphicData uri="http://schemas.openxmlformats.org/drawingml/2006/table">
            <a:tbl>
              <a:tblPr/>
              <a:tblGrid>
                <a:gridCol w="540184"/>
                <a:gridCol w="4546175"/>
                <a:gridCol w="620721"/>
                <a:gridCol w="953784"/>
                <a:gridCol w="1692188"/>
                <a:gridCol w="468051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421839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퀴즈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839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살펴보기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(1/5)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839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반 교실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(2/5)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839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그림에서 ○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△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□ 모양 찾아보기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(3/5)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839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그림에서 새로운 모양 찾아보기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(4/5)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839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주변에서 여러 가지 모양 찾아보기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(5/5)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839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" y="764704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0001_101.html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01956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suh_0201_02_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0001_100.html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파일 삭제하고 단어퀴즈 추가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(4~5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47" y="2097794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490" y="3429000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0001_101.html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01934"/>
              </p:ext>
            </p:extLst>
          </p:nvPr>
        </p:nvGraphicFramePr>
        <p:xfrm>
          <a:off x="7000892" y="71435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신규 파일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suh_0201_02_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0001_101.html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숨은 단어 찾기 퀴즈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5*5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이용하되 내부 텍스트는 좌측과 같게끔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참고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4060" y="1962179"/>
            <a:ext cx="1902175" cy="324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47" y="714356"/>
            <a:ext cx="6947145" cy="87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58660"/>
              </p:ext>
            </p:extLst>
          </p:nvPr>
        </p:nvGraphicFramePr>
        <p:xfrm>
          <a:off x="811161" y="1968480"/>
          <a:ext cx="3651300" cy="328617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730260"/>
                <a:gridCol w="730260"/>
                <a:gridCol w="730260"/>
                <a:gridCol w="730260"/>
                <a:gridCol w="730260"/>
              </a:tblGrid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과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악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 smtClean="0">
                          <a:solidFill>
                            <a:sysClr val="windowText" lastClr="00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하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랍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모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양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latin typeface="HY견고딕" pitchFamily="18" charset="-127"/>
                          <a:ea typeface="HY견고딕" pitchFamily="18" charset="-127"/>
                        </a:rPr>
                        <a:t>늦</a:t>
                      </a:r>
                      <a:endParaRPr lang="ko-KR" altLang="en-US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콩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골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북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흥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품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목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산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HY견고딕" pitchFamily="18" charset="-127"/>
                          <a:ea typeface="HY견고딕" pitchFamily="18" charset="-127"/>
                        </a:rPr>
                        <a:t>삼</a:t>
                      </a:r>
                      <a:endParaRPr lang="ko-KR" altLang="en-US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latin typeface="HY견고딕" pitchFamily="18" charset="-127"/>
                          <a:ea typeface="HY견고딕" pitchFamily="18" charset="-127"/>
                        </a:rPr>
                        <a:t>압</a:t>
                      </a:r>
                      <a:endParaRPr lang="ko-KR" altLang="en-US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품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탁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012010"/>
              </p:ext>
            </p:extLst>
          </p:nvPr>
        </p:nvGraphicFramePr>
        <p:xfrm>
          <a:off x="848742" y="5805264"/>
          <a:ext cx="26924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24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 dirty="0">
                          <a:effectLst/>
                          <a:hlinkClick r:id="rId4"/>
                        </a:rPr>
                        <a:t>http://cdata.tsherpa.co.kr/tsherpa/MultiMedia/Flash/2020/curri/index.html?flashxmlnum=soboro2&amp;classa=A8-C1-62-KK-KA-02-03-04-0-0-0-0&amp;classno=AA_SAMPLE/nproto_sample/DA/nproto_suh_501.html</a:t>
                      </a:r>
                      <a:endParaRPr lang="en-US" sz="1000" b="0" i="0" u="sng" strike="noStrike" dirty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0001_101.html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Group 56"/>
          <p:cNvGraphicFramePr>
            <a:graphicFrameLocks noGrp="1"/>
          </p:cNvGraphicFramePr>
          <p:nvPr/>
        </p:nvGraphicFramePr>
        <p:xfrm>
          <a:off x="7000892" y="71435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신규 파일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suh_0201_02_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0001_101.html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정답확인 버튼 또는 단어퀴즈 정답을 클릭했을 때 나오는 팝업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4060" y="1962179"/>
            <a:ext cx="1902175" cy="324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47" y="714356"/>
            <a:ext cx="6947145" cy="87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811161" y="1968480"/>
          <a:ext cx="3651300" cy="328617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730260"/>
                <a:gridCol w="730260"/>
                <a:gridCol w="730260"/>
                <a:gridCol w="730260"/>
                <a:gridCol w="730260"/>
              </a:tblGrid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 err="1" smtClean="0">
                          <a:solidFill>
                            <a:sysClr val="windowText" lastClr="00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크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갈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막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품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HY견고딕" pitchFamily="18" charset="-127"/>
                          <a:ea typeface="HY견고딕" pitchFamily="18" charset="-127"/>
                        </a:rPr>
                        <a:t>비</a:t>
                      </a:r>
                      <a:endParaRPr lang="ko-KR" altLang="en-US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꽃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두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자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수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추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요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함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나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맞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HY견고딕" pitchFamily="18" charset="-127"/>
                          <a:ea typeface="HY견고딕" pitchFamily="18" charset="-127"/>
                        </a:rPr>
                        <a:t>암</a:t>
                      </a:r>
                      <a:endParaRPr lang="ko-KR" altLang="en-US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HY견고딕" pitchFamily="18" charset="-127"/>
                          <a:ea typeface="HY견고딕" pitchFamily="18" charset="-127"/>
                        </a:rPr>
                        <a:t>라</a:t>
                      </a:r>
                      <a:endParaRPr lang="ko-KR" altLang="en-US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논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퉁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학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928802"/>
            <a:ext cx="665275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428596" y="1988098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</a:t>
            </a:r>
            <a:r>
              <a:rPr lang="ko-KR" altLang="en-US" sz="1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양</a:t>
            </a:r>
            <a:endParaRPr lang="ko-KR" altLang="en-US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472" y="4857760"/>
            <a:ext cx="592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※ 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학년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단원에서 학습한 내용입니다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09517"/>
              </p:ext>
            </p:extLst>
          </p:nvPr>
        </p:nvGraphicFramePr>
        <p:xfrm>
          <a:off x="409519" y="6093296"/>
          <a:ext cx="4235508" cy="411480"/>
        </p:xfrm>
        <a:graphic>
          <a:graphicData uri="http://schemas.openxmlformats.org/drawingml/2006/table">
            <a:tbl>
              <a:tblPr/>
              <a:tblGrid>
                <a:gridCol w="921193"/>
                <a:gridCol w="1136222"/>
                <a:gridCol w="2178093"/>
              </a:tblGrid>
              <a:tr h="3286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수학</a:t>
                      </a:r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SC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기본도형</a:t>
                      </a:r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/shape_square.png</a:t>
                      </a:r>
                    </a:p>
                    <a:p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기본도형</a:t>
                      </a:r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/shape_triangle.png</a:t>
                      </a:r>
                    </a:p>
                    <a:p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기본도형</a:t>
                      </a:r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/shape_circle.png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2564904"/>
            <a:ext cx="231648" cy="274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244" y="2492896"/>
            <a:ext cx="139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544135"/>
            <a:ext cx="288032" cy="2668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6183"/>
            <a:ext cx="375667" cy="3796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51721" y="2483604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뾰족한 부분이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있고 반듯한 선이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5" y="3296017"/>
            <a:ext cx="231648" cy="2743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0243" y="3224009"/>
            <a:ext cx="139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51720" y="321471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뾰족한 부분이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있고 반듯한 선이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84984"/>
            <a:ext cx="288032" cy="2668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6" y="3965233"/>
            <a:ext cx="376047" cy="37604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82" y="3243153"/>
            <a:ext cx="428054" cy="38004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5" y="4016097"/>
            <a:ext cx="231648" cy="2743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0243" y="3944089"/>
            <a:ext cx="139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1720" y="393479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뾰족한 부분이 없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 꺾이는 부분 없이 한번에 그려집니다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005064"/>
            <a:ext cx="288032" cy="266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87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0001_201.html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14319"/>
              </p:ext>
            </p:extLst>
          </p:nvPr>
        </p:nvGraphicFramePr>
        <p:xfrm>
          <a:off x="7000892" y="714356"/>
          <a:ext cx="2086863" cy="4213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suh_0201_02_0001_101.html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suh_0201_02_0001_201.html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발문 공통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http://cdata.tsherpa.co.kr/tsherpa/MultiMedia/Flash/2020/curri/index.html?flashxmlnum=soboro2&amp;classa=A8-C1-12-MM-MA-03-02-02-0-0-0-0&amp;classno=MA_12_03/suh_0102_01_0002/suh_0102_01_0002_101.html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8636" y="1340768"/>
            <a:ext cx="5601556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25610" y="12393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4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" y="14504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0001_201.html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3235"/>
              </p:ext>
            </p:extLst>
          </p:nvPr>
        </p:nvGraphicFramePr>
        <p:xfrm>
          <a:off x="7000892" y="714356"/>
          <a:ext cx="2086863" cy="4213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suh_0201_02_0001_101.html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suh_0201_02_0001_201.html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발문 공통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http://cdata.tsherpa.co.kr/tsherpa/MultiMedia/Flash/2020/curri/index.html?flashxmlnum=soboro2&amp;classa=A8-C1-12-MM-MA-03-02-02-0-0-0-0&amp;classno=MA_12_03/suh_0102_01_0002/suh_0102_01_0002_101.html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8636" y="1340768"/>
            <a:ext cx="5601556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25610" y="12393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1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" y="14127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0001_201.html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04850"/>
              </p:ext>
            </p:extLst>
          </p:nvPr>
        </p:nvGraphicFramePr>
        <p:xfrm>
          <a:off x="7000892" y="714356"/>
          <a:ext cx="2086863" cy="4213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suh_0201_02_0001_101.html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suh_0201_02_0001_201.html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발문 공통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http://cdata.tsherpa.co.kr/tsherpa/MultiMedia/Flash/2020/curri/index.html?flashxmlnum=soboro2&amp;classa=A8-C1-12-MM-MA-03-02-02-0-0-0-0&amp;classno=MA_12_03/suh_0102_01_0002/suh_0102_01_0002_101.html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8636" y="1340768"/>
            <a:ext cx="5601556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25610" y="12393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9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0" y="1607343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0001_202.html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07056"/>
              </p:ext>
            </p:extLst>
          </p:nvPr>
        </p:nvGraphicFramePr>
        <p:xfrm>
          <a:off x="7000892" y="714356"/>
          <a:ext cx="2086863" cy="4365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suh_0201_02_0001_102.html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suh_0201_02_0001_202.html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애니 공통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http://cdata.tsherpa.co.kr/tsherpa/MultiMedia/Flash/2020/curri/index.html?flashxmlnum=llbless208&amp;classa=A8-C1-22-WI-WI-03-01-20-0-0-0-0&amp;classno=WI_22_03/win_0202_0102_3435/win_0202_0102_3435_101.html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55576" y="1556792"/>
            <a:ext cx="5473774" cy="3600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81099" y="144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2826" y="4797152"/>
            <a:ext cx="2914650" cy="191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724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32815</TotalTime>
  <Words>779</Words>
  <Application>Microsoft Office PowerPoint</Application>
  <PresentationFormat>화면 슬라이드 쇼(4:3)</PresentationFormat>
  <Paragraphs>379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5315</cp:revision>
  <dcterms:created xsi:type="dcterms:W3CDTF">2008-07-15T12:19:11Z</dcterms:created>
  <dcterms:modified xsi:type="dcterms:W3CDTF">2021-01-24T23:48:13Z</dcterms:modified>
</cp:coreProperties>
</file>